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3" r:id="rId9"/>
    <p:sldId id="264" r:id="rId10"/>
    <p:sldId id="265" r:id="rId11"/>
    <p:sldId id="268" r:id="rId12"/>
    <p:sldId id="266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0" autoAdjust="0"/>
  </p:normalViewPr>
  <p:slideViewPr>
    <p:cSldViewPr>
      <p:cViewPr>
        <p:scale>
          <a:sx n="74" d="100"/>
          <a:sy n="74" d="100"/>
        </p:scale>
        <p:origin x="-17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8DC5E-0FB5-44CC-A664-52B245B83375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CAB6D-3A23-43F9-87EE-1107CAB23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5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CAB6D-3A23-43F9-87EE-1107CAB2326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604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FE1-E375-43DD-ABED-93E101F96FB1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9992-EFF2-4CCD-9DC2-A5AC37C5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FE1-E375-43DD-ABED-93E101F96FB1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9992-EFF2-4CCD-9DC2-A5AC37C5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FE1-E375-43DD-ABED-93E101F96FB1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9992-EFF2-4CCD-9DC2-A5AC37C5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FE1-E375-43DD-ABED-93E101F96FB1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9992-EFF2-4CCD-9DC2-A5AC37C5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FE1-E375-43DD-ABED-93E101F96FB1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9992-EFF2-4CCD-9DC2-A5AC37C5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FE1-E375-43DD-ABED-93E101F96FB1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9992-EFF2-4CCD-9DC2-A5AC37C5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FE1-E375-43DD-ABED-93E101F96FB1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9992-EFF2-4CCD-9DC2-A5AC37C5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FE1-E375-43DD-ABED-93E101F96FB1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9992-EFF2-4CCD-9DC2-A5AC37C5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FE1-E375-43DD-ABED-93E101F96FB1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9992-EFF2-4CCD-9DC2-A5AC37C5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FE1-E375-43DD-ABED-93E101F96FB1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9992-EFF2-4CCD-9DC2-A5AC37C5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FE1-E375-43DD-ABED-93E101F96FB1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9992-EFF2-4CCD-9DC2-A5AC37C5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FE1-E375-43DD-ABED-93E101F96FB1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C9992-EFF2-4CCD-9DC2-A5AC37C582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есна в Италии 1890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960" y="188640"/>
            <a:ext cx="8685528" cy="5220000"/>
          </a:xfrm>
          <a:prstGeom prst="rect">
            <a:avLst/>
          </a:prstGeom>
        </p:spPr>
      </p:pic>
      <p:pic>
        <p:nvPicPr>
          <p:cNvPr id="7" name="37 - М. Мусоргский. Прогулка.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00562" y="6072206"/>
            <a:ext cx="360000" cy="36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1720" y="5589240"/>
            <a:ext cx="5629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Исаак Ильич Левитан. Весна в Италии. 1890г.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Безымянный.png"/>
          <p:cNvPicPr>
            <a:picLocks noChangeAspect="1"/>
          </p:cNvPicPr>
          <p:nvPr/>
        </p:nvPicPr>
        <p:blipFill>
          <a:blip r:embed="rId7" cstate="print">
            <a:lum bright="-10000" contrast="40000"/>
          </a:blip>
          <a:srcRect t="16085"/>
          <a:stretch>
            <a:fillRect/>
          </a:stretch>
        </p:blipFill>
        <p:spPr>
          <a:xfrm>
            <a:off x="288032" y="2636912"/>
            <a:ext cx="8676456" cy="1195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8098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нцертный зал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796" y="332656"/>
            <a:ext cx="8916177" cy="59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414632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Концертный зал</a:t>
            </a:r>
          </a:p>
          <a:p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Пьеса</a:t>
            </a:r>
          </a:p>
          <a:p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Композитор</a:t>
            </a:r>
          </a:p>
          <a:p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Инструмент</a:t>
            </a:r>
          </a:p>
          <a:p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Художник</a:t>
            </a:r>
          </a:p>
          <a:p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Жанр</a:t>
            </a:r>
          </a:p>
          <a:p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Форма</a:t>
            </a:r>
          </a:p>
          <a:p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 каком ЛАДУ  звучала музыка</a:t>
            </a:r>
          </a:p>
          <a:p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Характер музыки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57686" y="181532"/>
            <a:ext cx="464350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Большой зал филармонии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им.Д.Д.Шостаковича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Старый замок</a:t>
            </a:r>
          </a:p>
          <a:p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М.П. Мусоргский</a:t>
            </a:r>
          </a:p>
          <a:p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Фортепьяно</a:t>
            </a:r>
          </a:p>
          <a:p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В.А. Гартман</a:t>
            </a:r>
          </a:p>
          <a:p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Сюита</a:t>
            </a:r>
          </a:p>
          <a:p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Трехчастная</a:t>
            </a:r>
          </a:p>
          <a:p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В миноре, в мажоре </a:t>
            </a:r>
          </a:p>
          <a:p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Таинственный, загадочный, грустный, мечтательный, мрачный, яркий, звучный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252698" y="285728"/>
            <a:ext cx="8677020" cy="6286544"/>
            <a:chOff x="285720" y="142852"/>
            <a:chExt cx="8677020" cy="6286544"/>
          </a:xfrm>
        </p:grpSpPr>
        <p:sp>
          <p:nvSpPr>
            <p:cNvPr id="2" name="TextBox 1"/>
            <p:cNvSpPr txBox="1"/>
            <p:nvPr/>
          </p:nvSpPr>
          <p:spPr>
            <a:xfrm>
              <a:off x="3025082" y="142852"/>
              <a:ext cx="33032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latin typeface="Arial" pitchFamily="34" charset="0"/>
                  <a:cs typeface="Arial" pitchFamily="34" charset="0"/>
                </a:rPr>
                <a:t>Сказки гуляют по свету</a:t>
              </a:r>
            </a:p>
            <a:p>
              <a:pPr algn="ctr"/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из кинофильма «Оленья охота» 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753738" y="642918"/>
              <a:ext cx="2175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Музыка Е. Птичкина 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28596" y="642918"/>
              <a:ext cx="24347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Слова М. </a:t>
              </a:r>
              <a:r>
                <a:rPr lang="ru-RU" sz="1600" dirty="0" err="1" smtClean="0">
                  <a:latin typeface="Arial" pitchFamily="34" charset="0"/>
                  <a:cs typeface="Arial" pitchFamily="34" charset="0"/>
                </a:rPr>
                <a:t>Пляцковского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5720" y="1237292"/>
              <a:ext cx="324614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1</a:t>
              </a:r>
              <a:r>
                <a:rPr lang="ru-RU" dirty="0" smtClean="0">
                  <a:latin typeface="Arial" pitchFamily="34" charset="0"/>
                  <a:cs typeface="Arial" pitchFamily="34" charset="0"/>
                </a:rPr>
                <a:t>. Сказки гуляют по свету,</a:t>
              </a:r>
            </a:p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Ночь запрягая в карету.</a:t>
              </a:r>
            </a:p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Сказки живут на полянах,</a:t>
              </a:r>
            </a:p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Бродят на зорьке в туманах.</a:t>
              </a:r>
            </a:p>
            <a:p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28662" y="2442985"/>
              <a:ext cx="341260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А принц Белоснежку полюбит,</a:t>
              </a:r>
            </a:p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А жадность Кощея погубит…</a:t>
              </a:r>
            </a:p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Пусть Зло на проделки хитро,</a:t>
              </a:r>
            </a:p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Но все ж побеждает Добро!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43438" y="1228539"/>
              <a:ext cx="333713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2</a:t>
              </a:r>
              <a:r>
                <a:rPr lang="ru-RU" dirty="0" smtClean="0">
                  <a:latin typeface="Arial" pitchFamily="34" charset="0"/>
                  <a:cs typeface="Arial" pitchFamily="34" charset="0"/>
                </a:rPr>
                <a:t>. Мир озарив чудесами,</a:t>
              </a:r>
            </a:p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Сказки летят над лесами.</a:t>
              </a:r>
            </a:p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На подоконник садятся,</a:t>
              </a:r>
            </a:p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В окна, как в речки, глядятся.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72132" y="2442985"/>
              <a:ext cx="339060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А Золушку выручит фея, </a:t>
              </a:r>
            </a:p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Не станет Горыныча – змея…</a:t>
              </a:r>
            </a:p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Пусть Зло на проделки хитро,</a:t>
              </a:r>
            </a:p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Но все ж побеждает Добро!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00364" y="4014621"/>
              <a:ext cx="352910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3.Сказки со мною повсюду,</a:t>
              </a:r>
            </a:p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Их никогда не забуду.</a:t>
              </a:r>
            </a:p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Стоит сомкнуть мне ресницы</a:t>
              </a:r>
            </a:p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Вмиг Сивка – Бурка приснится.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43372" y="5229067"/>
              <a:ext cx="372313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А месяц засветится ясный </a:t>
              </a:r>
            </a:p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В лазах Василисы Прекрасной…</a:t>
              </a:r>
            </a:p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Пусть Зло на проделки хитро,</a:t>
              </a:r>
            </a:p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Но все ж побеждает Добро!</a:t>
              </a:r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.Левитан Лес зимой 18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214290"/>
            <a:ext cx="8074768" cy="54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1670" y="5857892"/>
            <a:ext cx="4981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Исаак Ильич Левитан. Лес зимой. 1880г.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37 - М. Мусоргский. Прогулка.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86248" y="6357958"/>
            <a:ext cx="360000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усоргский Модест Петрови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4551724" cy="54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0694" y="714356"/>
            <a:ext cx="31434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Мусоргский</a:t>
            </a:r>
          </a:p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 Модест Петрович</a:t>
            </a:r>
          </a:p>
          <a:p>
            <a:pPr algn="ctr"/>
            <a:endParaRPr lang="ru-RU" sz="3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1839 – 1881г.г.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артман Виктор Алексееви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428604"/>
            <a:ext cx="3681818" cy="54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29190" y="500042"/>
            <a:ext cx="35006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Гартман </a:t>
            </a:r>
          </a:p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Виктор</a:t>
            </a:r>
          </a:p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Алексеевич</a:t>
            </a:r>
          </a:p>
          <a:p>
            <a:pPr algn="ctr"/>
            <a:endParaRPr lang="ru-RU" sz="3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dirty="0" smtClean="0"/>
              <a:t> 1834 – 1873 г.г.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364" y="1183512"/>
            <a:ext cx="3263065" cy="3960000"/>
          </a:xfrm>
          <a:prstGeom prst="rect">
            <a:avLst/>
          </a:prstGeom>
        </p:spPr>
      </p:pic>
      <p:pic>
        <p:nvPicPr>
          <p:cNvPr id="3" name="Рисунок 2" descr="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6680" y="3571876"/>
            <a:ext cx="2544476" cy="3060000"/>
          </a:xfrm>
          <a:prstGeom prst="rect">
            <a:avLst/>
          </a:prstGeom>
        </p:spPr>
      </p:pic>
      <p:pic>
        <p:nvPicPr>
          <p:cNvPr id="4" name="Рисунок 3" descr="12.jpg"/>
          <p:cNvPicPr>
            <a:picLocks noChangeAspect="1"/>
          </p:cNvPicPr>
          <p:nvPr/>
        </p:nvPicPr>
        <p:blipFill>
          <a:blip r:embed="rId4" cstate="print"/>
          <a:srcRect l="22065" r="21770"/>
          <a:stretch>
            <a:fillRect/>
          </a:stretch>
        </p:blipFill>
        <p:spPr>
          <a:xfrm>
            <a:off x="285720" y="214290"/>
            <a:ext cx="2428893" cy="3060000"/>
          </a:xfrm>
          <a:prstGeom prst="rect">
            <a:avLst/>
          </a:prstGeom>
        </p:spPr>
      </p:pic>
      <p:pic>
        <p:nvPicPr>
          <p:cNvPr id="5" name="Рисунок 4" descr="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571876"/>
            <a:ext cx="2259748" cy="3060000"/>
          </a:xfrm>
          <a:prstGeom prst="rect">
            <a:avLst/>
          </a:prstGeom>
        </p:spPr>
      </p:pic>
      <p:pic>
        <p:nvPicPr>
          <p:cNvPr id="6" name="Рисунок 5" descr="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6578" y="285728"/>
            <a:ext cx="2156124" cy="30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нцертный зал (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367" y="142852"/>
            <a:ext cx="8779351" cy="583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7356" y="5945707"/>
            <a:ext cx="5173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Arial" pitchFamily="34" charset="0"/>
                <a:cs typeface="Arial" pitchFamily="34" charset="0"/>
              </a:rPr>
              <a:t>В концертном зале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01.jpg"/>
          <p:cNvPicPr>
            <a:picLocks noChangeAspect="1"/>
          </p:cNvPicPr>
          <p:nvPr/>
        </p:nvPicPr>
        <p:blipFill>
          <a:blip r:embed="rId2" cstate="print"/>
          <a:srcRect l="1511" r="2567"/>
          <a:stretch>
            <a:fillRect/>
          </a:stretch>
        </p:blipFill>
        <p:spPr>
          <a:xfrm>
            <a:off x="124306" y="2853048"/>
            <a:ext cx="8840182" cy="10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тарый замок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4000" y="0"/>
            <a:ext cx="9120000" cy="68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анист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357166"/>
            <a:ext cx="7620000" cy="5057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png"/>
          <p:cNvPicPr>
            <a:picLocks noChangeAspect="1"/>
          </p:cNvPicPr>
          <p:nvPr/>
        </p:nvPicPr>
        <p:blipFill>
          <a:blip r:embed="rId4" cstate="print">
            <a:lum bright="-10000" contrast="40000"/>
          </a:blip>
          <a:srcRect t="10679"/>
          <a:stretch>
            <a:fillRect/>
          </a:stretch>
        </p:blipFill>
        <p:spPr>
          <a:xfrm>
            <a:off x="251520" y="285728"/>
            <a:ext cx="8892480" cy="2390127"/>
          </a:xfrm>
          <a:prstGeom prst="rect">
            <a:avLst/>
          </a:prstGeom>
        </p:spPr>
      </p:pic>
      <p:pic>
        <p:nvPicPr>
          <p:cNvPr id="3" name="03 - М. Мусоргский. Старый замок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858148" y="6072206"/>
            <a:ext cx="304800" cy="304800"/>
          </a:xfrm>
          <a:prstGeom prst="rect">
            <a:avLst/>
          </a:prstGeom>
        </p:spPr>
      </p:pic>
      <p:pic>
        <p:nvPicPr>
          <p:cNvPr id="4" name="Рисунок 3" descr="трубадур (7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49935" y="2777006"/>
            <a:ext cx="4695650" cy="36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686</TotalTime>
  <Words>234</Words>
  <Application>Microsoft Office PowerPoint</Application>
  <PresentationFormat>Экран (4:3)</PresentationFormat>
  <Paragraphs>76</Paragraphs>
  <Slides>13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ws</dc:creator>
  <cp:lastModifiedBy>User</cp:lastModifiedBy>
  <cp:revision>68</cp:revision>
  <dcterms:created xsi:type="dcterms:W3CDTF">2014-12-03T13:15:36Z</dcterms:created>
  <dcterms:modified xsi:type="dcterms:W3CDTF">2020-02-01T05:00:11Z</dcterms:modified>
</cp:coreProperties>
</file>